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5" r:id="rId3"/>
    <p:sldId id="278" r:id="rId4"/>
    <p:sldId id="279" r:id="rId5"/>
    <p:sldId id="280" r:id="rId6"/>
    <p:sldId id="281" r:id="rId7"/>
    <p:sldId id="266" r:id="rId8"/>
    <p:sldId id="269" r:id="rId9"/>
    <p:sldId id="274" r:id="rId10"/>
    <p:sldId id="272" r:id="rId11"/>
    <p:sldId id="273" r:id="rId12"/>
    <p:sldId id="275" r:id="rId13"/>
    <p:sldId id="288" r:id="rId14"/>
    <p:sldId id="289" r:id="rId15"/>
    <p:sldId id="290" r:id="rId16"/>
    <p:sldId id="267" r:id="rId17"/>
    <p:sldId id="268" r:id="rId18"/>
    <p:sldId id="270" r:id="rId19"/>
    <p:sldId id="271" r:id="rId20"/>
    <p:sldId id="276" r:id="rId21"/>
    <p:sldId id="291" r:id="rId22"/>
    <p:sldId id="292" r:id="rId23"/>
    <p:sldId id="282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4653D8-B34F-421C-B6A9-440755439ECF}" v="1" dt="2025-02-15T19:33:34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E Opel" userId="78e61c5d-137c-4000-a05f-ffab79a6895c" providerId="ADAL" clId="{634653D8-B34F-421C-B6A9-440755439ECF}"/>
    <pc:docChg chg="modSld">
      <pc:chgData name="Paul E Opel" userId="78e61c5d-137c-4000-a05f-ffab79a6895c" providerId="ADAL" clId="{634653D8-B34F-421C-B6A9-440755439ECF}" dt="2025-02-15T19:33:34.557" v="0" actId="14826"/>
      <pc:docMkLst>
        <pc:docMk/>
      </pc:docMkLst>
      <pc:sldChg chg="modSp">
        <pc:chgData name="Paul E Opel" userId="78e61c5d-137c-4000-a05f-ffab79a6895c" providerId="ADAL" clId="{634653D8-B34F-421C-B6A9-440755439ECF}" dt="2025-02-15T19:33:34.557" v="0" actId="14826"/>
        <pc:sldMkLst>
          <pc:docMk/>
          <pc:sldMk cId="2124959421" sldId="269"/>
        </pc:sldMkLst>
        <pc:picChg chg="mod">
          <ac:chgData name="Paul E Opel" userId="78e61c5d-137c-4000-a05f-ffab79a6895c" providerId="ADAL" clId="{634653D8-B34F-421C-B6A9-440755439ECF}" dt="2025-02-15T19:33:34.557" v="0" actId="14826"/>
          <ac:picMkLst>
            <pc:docMk/>
            <pc:sldMk cId="2124959421" sldId="269"/>
            <ac:picMk id="6" creationId="{72B3418A-BC13-49A9-B270-301939886FA6}"/>
          </ac:picMkLst>
        </pc:picChg>
      </pc:sldChg>
    </pc:docChg>
  </pc:docChgLst>
  <pc:docChgLst>
    <pc:chgData name="Paul E Opel" userId="78e61c5d-137c-4000-a05f-ffab79a6895c" providerId="ADAL" clId="{59E085A7-7AE5-462A-8B43-683FC3084251}"/>
    <pc:docChg chg="undo custSel addSld delSld modSld">
      <pc:chgData name="Paul E Opel" userId="78e61c5d-137c-4000-a05f-ffab79a6895c" providerId="ADAL" clId="{59E085A7-7AE5-462A-8B43-683FC3084251}" dt="2024-09-22T15:38:23.303" v="654" actId="2696"/>
      <pc:docMkLst>
        <pc:docMk/>
      </pc:docMkLst>
      <pc:sldChg chg="delSp modSp mod">
        <pc:chgData name="Paul E Opel" userId="78e61c5d-137c-4000-a05f-ffab79a6895c" providerId="ADAL" clId="{59E085A7-7AE5-462A-8B43-683FC3084251}" dt="2024-09-22T15:15:51.141" v="514" actId="1076"/>
        <pc:sldMkLst>
          <pc:docMk/>
          <pc:sldMk cId="295633067" sldId="275"/>
        </pc:sldMkLst>
      </pc:sldChg>
      <pc:sldChg chg="modSp mod">
        <pc:chgData name="Paul E Opel" userId="78e61c5d-137c-4000-a05f-ffab79a6895c" providerId="ADAL" clId="{59E085A7-7AE5-462A-8B43-683FC3084251}" dt="2024-09-22T14:52:38.831" v="67" actId="20577"/>
        <pc:sldMkLst>
          <pc:docMk/>
          <pc:sldMk cId="4242704877" sldId="281"/>
        </pc:sldMkLst>
      </pc:sldChg>
      <pc:sldChg chg="del">
        <pc:chgData name="Paul E Opel" userId="78e61c5d-137c-4000-a05f-ffab79a6895c" providerId="ADAL" clId="{59E085A7-7AE5-462A-8B43-683FC3084251}" dt="2024-09-22T15:38:12.171" v="651" actId="2696"/>
        <pc:sldMkLst>
          <pc:docMk/>
          <pc:sldMk cId="1010220067" sldId="283"/>
        </pc:sldMkLst>
      </pc:sldChg>
      <pc:sldChg chg="del">
        <pc:chgData name="Paul E Opel" userId="78e61c5d-137c-4000-a05f-ffab79a6895c" providerId="ADAL" clId="{59E085A7-7AE5-462A-8B43-683FC3084251}" dt="2024-09-22T15:38:15.667" v="652" actId="2696"/>
        <pc:sldMkLst>
          <pc:docMk/>
          <pc:sldMk cId="181542877" sldId="284"/>
        </pc:sldMkLst>
      </pc:sldChg>
      <pc:sldChg chg="del">
        <pc:chgData name="Paul E Opel" userId="78e61c5d-137c-4000-a05f-ffab79a6895c" providerId="ADAL" clId="{59E085A7-7AE5-462A-8B43-683FC3084251}" dt="2024-09-22T15:38:19.449" v="653" actId="2696"/>
        <pc:sldMkLst>
          <pc:docMk/>
          <pc:sldMk cId="404636646" sldId="286"/>
        </pc:sldMkLst>
      </pc:sldChg>
      <pc:sldChg chg="del">
        <pc:chgData name="Paul E Opel" userId="78e61c5d-137c-4000-a05f-ffab79a6895c" providerId="ADAL" clId="{59E085A7-7AE5-462A-8B43-683FC3084251}" dt="2024-09-22T15:38:23.303" v="654" actId="2696"/>
        <pc:sldMkLst>
          <pc:docMk/>
          <pc:sldMk cId="3944253960" sldId="287"/>
        </pc:sldMkLst>
      </pc:sldChg>
      <pc:sldChg chg="addSp delSp modSp new mod">
        <pc:chgData name="Paul E Opel" userId="78e61c5d-137c-4000-a05f-ffab79a6895c" providerId="ADAL" clId="{59E085A7-7AE5-462A-8B43-683FC3084251}" dt="2024-09-22T15:05:54.489" v="322" actId="1076"/>
        <pc:sldMkLst>
          <pc:docMk/>
          <pc:sldMk cId="3883033817" sldId="288"/>
        </pc:sldMkLst>
      </pc:sldChg>
      <pc:sldChg chg="addSp delSp modSp add mod">
        <pc:chgData name="Paul E Opel" userId="78e61c5d-137c-4000-a05f-ffab79a6895c" providerId="ADAL" clId="{59E085A7-7AE5-462A-8B43-683FC3084251}" dt="2024-09-22T15:11:31.928" v="362" actId="1076"/>
        <pc:sldMkLst>
          <pc:docMk/>
          <pc:sldMk cId="1642130819" sldId="289"/>
        </pc:sldMkLst>
      </pc:sldChg>
      <pc:sldChg chg="addSp delSp modSp add mod">
        <pc:chgData name="Paul E Opel" userId="78e61c5d-137c-4000-a05f-ffab79a6895c" providerId="ADAL" clId="{59E085A7-7AE5-462A-8B43-683FC3084251}" dt="2024-09-22T15:16:13.249" v="515" actId="1076"/>
        <pc:sldMkLst>
          <pc:docMk/>
          <pc:sldMk cId="441900133" sldId="290"/>
        </pc:sldMkLst>
      </pc:sldChg>
      <pc:sldChg chg="addSp delSp modSp new mod">
        <pc:chgData name="Paul E Opel" userId="78e61c5d-137c-4000-a05f-ffab79a6895c" providerId="ADAL" clId="{59E085A7-7AE5-462A-8B43-683FC3084251}" dt="2024-09-22T15:34:20.636" v="604" actId="20577"/>
        <pc:sldMkLst>
          <pc:docMk/>
          <pc:sldMk cId="3532361238" sldId="291"/>
        </pc:sldMkLst>
      </pc:sldChg>
      <pc:sldChg chg="new del">
        <pc:chgData name="Paul E Opel" userId="78e61c5d-137c-4000-a05f-ffab79a6895c" providerId="ADAL" clId="{59E085A7-7AE5-462A-8B43-683FC3084251}" dt="2024-09-22T15:17:39.139" v="517" actId="2696"/>
        <pc:sldMkLst>
          <pc:docMk/>
          <pc:sldMk cId="3610007416" sldId="291"/>
        </pc:sldMkLst>
      </pc:sldChg>
      <pc:sldChg chg="addSp delSp modSp add mod">
        <pc:chgData name="Paul E Opel" userId="78e61c5d-137c-4000-a05f-ffab79a6895c" providerId="ADAL" clId="{59E085A7-7AE5-462A-8B43-683FC3084251}" dt="2024-09-22T15:38:01.208" v="650" actId="20577"/>
        <pc:sldMkLst>
          <pc:docMk/>
          <pc:sldMk cId="1318397785" sldId="29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DCBD26-DDA3-4FE9-A19C-ADE081B5A3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A8B60C-E2E6-4BA4-9239-6230F4A24C3B}">
      <dgm:prSet/>
      <dgm:spPr/>
      <dgm:t>
        <a:bodyPr/>
        <a:lstStyle/>
        <a:p>
          <a:r>
            <a:rPr lang="en-US"/>
            <a:t>Crop Image</a:t>
          </a:r>
        </a:p>
      </dgm:t>
    </dgm:pt>
    <dgm:pt modelId="{20C3156B-B6FA-4EFF-9070-38EAE5E6D726}" type="parTrans" cxnId="{571D6CA0-FE8F-4359-A484-8C108EE6195E}">
      <dgm:prSet/>
      <dgm:spPr/>
      <dgm:t>
        <a:bodyPr/>
        <a:lstStyle/>
        <a:p>
          <a:endParaRPr lang="en-US"/>
        </a:p>
      </dgm:t>
    </dgm:pt>
    <dgm:pt modelId="{599DB933-63E3-44D0-A3EC-530F9F861931}" type="sibTrans" cxnId="{571D6CA0-FE8F-4359-A484-8C108EE6195E}">
      <dgm:prSet/>
      <dgm:spPr/>
      <dgm:t>
        <a:bodyPr/>
        <a:lstStyle/>
        <a:p>
          <a:endParaRPr lang="en-US"/>
        </a:p>
      </dgm:t>
    </dgm:pt>
    <dgm:pt modelId="{001CC387-4980-474F-B456-D7D9F1862E0D}">
      <dgm:prSet/>
      <dgm:spPr/>
      <dgm:t>
        <a:bodyPr/>
        <a:lstStyle/>
        <a:p>
          <a:r>
            <a:rPr lang="en-US"/>
            <a:t>Resize Image</a:t>
          </a:r>
        </a:p>
      </dgm:t>
    </dgm:pt>
    <dgm:pt modelId="{05767070-59FB-450F-8D54-49B9D3A198D4}" type="parTrans" cxnId="{079DB747-C24E-4FC5-AC55-47F8ADF9279F}">
      <dgm:prSet/>
      <dgm:spPr/>
      <dgm:t>
        <a:bodyPr/>
        <a:lstStyle/>
        <a:p>
          <a:endParaRPr lang="en-US"/>
        </a:p>
      </dgm:t>
    </dgm:pt>
    <dgm:pt modelId="{21238F53-5074-4353-B150-8C5BD18E68F0}" type="sibTrans" cxnId="{079DB747-C24E-4FC5-AC55-47F8ADF9279F}">
      <dgm:prSet/>
      <dgm:spPr/>
      <dgm:t>
        <a:bodyPr/>
        <a:lstStyle/>
        <a:p>
          <a:endParaRPr lang="en-US"/>
        </a:p>
      </dgm:t>
    </dgm:pt>
    <dgm:pt modelId="{AC6CFA82-EE29-4FC0-A6DA-40E24FBFCA91}">
      <dgm:prSet/>
      <dgm:spPr/>
      <dgm:t>
        <a:bodyPr/>
        <a:lstStyle/>
        <a:p>
          <a:r>
            <a:rPr lang="en-US"/>
            <a:t>Save for the Web</a:t>
          </a:r>
        </a:p>
      </dgm:t>
    </dgm:pt>
    <dgm:pt modelId="{7C80CF31-5B93-4611-B2BA-B42C7DCCB849}" type="parTrans" cxnId="{B4C011C5-572A-4DB6-A5C4-ABADEF52F941}">
      <dgm:prSet/>
      <dgm:spPr/>
      <dgm:t>
        <a:bodyPr/>
        <a:lstStyle/>
        <a:p>
          <a:endParaRPr lang="en-US"/>
        </a:p>
      </dgm:t>
    </dgm:pt>
    <dgm:pt modelId="{F9AD64B4-A3C4-486D-AC2A-0E8C7D056C24}" type="sibTrans" cxnId="{B4C011C5-572A-4DB6-A5C4-ABADEF52F941}">
      <dgm:prSet/>
      <dgm:spPr/>
      <dgm:t>
        <a:bodyPr/>
        <a:lstStyle/>
        <a:p>
          <a:endParaRPr lang="en-US"/>
        </a:p>
      </dgm:t>
    </dgm:pt>
    <dgm:pt modelId="{364E1E84-1085-45E2-A283-650FECFDC1A6}" type="pres">
      <dgm:prSet presAssocID="{0ADCBD26-DDA3-4FE9-A19C-ADE081B5A36D}" presName="root" presStyleCnt="0">
        <dgm:presLayoutVars>
          <dgm:dir/>
          <dgm:resizeHandles val="exact"/>
        </dgm:presLayoutVars>
      </dgm:prSet>
      <dgm:spPr/>
    </dgm:pt>
    <dgm:pt modelId="{B7ECF16F-1472-4EE0-AE60-F3E1663031A9}" type="pres">
      <dgm:prSet presAssocID="{41A8B60C-E2E6-4BA4-9239-6230F4A24C3B}" presName="compNode" presStyleCnt="0"/>
      <dgm:spPr/>
    </dgm:pt>
    <dgm:pt modelId="{4CFE09D2-6C30-459E-9B39-43ABA280BBE0}" type="pres">
      <dgm:prSet presAssocID="{41A8B60C-E2E6-4BA4-9239-6230F4A24C3B}" presName="bgRect" presStyleLbl="bgShp" presStyleIdx="0" presStyleCnt="3"/>
      <dgm:spPr/>
    </dgm:pt>
    <dgm:pt modelId="{D7F7F2B6-AE29-422C-8B7D-1C81737A24A8}" type="pres">
      <dgm:prSet presAssocID="{41A8B60C-E2E6-4BA4-9239-6230F4A24C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04A9813D-793A-4B89-8BD6-946B4AD5A405}" type="pres">
      <dgm:prSet presAssocID="{41A8B60C-E2E6-4BA4-9239-6230F4A24C3B}" presName="spaceRect" presStyleCnt="0"/>
      <dgm:spPr/>
    </dgm:pt>
    <dgm:pt modelId="{D22298E3-51C9-4286-876E-43C6AB8BA403}" type="pres">
      <dgm:prSet presAssocID="{41A8B60C-E2E6-4BA4-9239-6230F4A24C3B}" presName="parTx" presStyleLbl="revTx" presStyleIdx="0" presStyleCnt="3">
        <dgm:presLayoutVars>
          <dgm:chMax val="0"/>
          <dgm:chPref val="0"/>
        </dgm:presLayoutVars>
      </dgm:prSet>
      <dgm:spPr/>
    </dgm:pt>
    <dgm:pt modelId="{ACE70C2F-9259-4F28-8D23-50B610746DC2}" type="pres">
      <dgm:prSet presAssocID="{599DB933-63E3-44D0-A3EC-530F9F861931}" presName="sibTrans" presStyleCnt="0"/>
      <dgm:spPr/>
    </dgm:pt>
    <dgm:pt modelId="{8A879082-9297-4E02-8E5B-3AA2BBE31601}" type="pres">
      <dgm:prSet presAssocID="{001CC387-4980-474F-B456-D7D9F1862E0D}" presName="compNode" presStyleCnt="0"/>
      <dgm:spPr/>
    </dgm:pt>
    <dgm:pt modelId="{799FCD7B-2608-4ABF-9ED1-B7FF5F9F98F2}" type="pres">
      <dgm:prSet presAssocID="{001CC387-4980-474F-B456-D7D9F1862E0D}" presName="bgRect" presStyleLbl="bgShp" presStyleIdx="1" presStyleCnt="3"/>
      <dgm:spPr/>
    </dgm:pt>
    <dgm:pt modelId="{93F6A38A-C377-460F-BDA4-152553C71F29}" type="pres">
      <dgm:prSet presAssocID="{001CC387-4980-474F-B456-D7D9F1862E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3E23FE8A-3E86-4B1D-850F-F160EBC78BA3}" type="pres">
      <dgm:prSet presAssocID="{001CC387-4980-474F-B456-D7D9F1862E0D}" presName="spaceRect" presStyleCnt="0"/>
      <dgm:spPr/>
    </dgm:pt>
    <dgm:pt modelId="{E96C7045-9607-44DD-8B5C-E55A3042127E}" type="pres">
      <dgm:prSet presAssocID="{001CC387-4980-474F-B456-D7D9F1862E0D}" presName="parTx" presStyleLbl="revTx" presStyleIdx="1" presStyleCnt="3">
        <dgm:presLayoutVars>
          <dgm:chMax val="0"/>
          <dgm:chPref val="0"/>
        </dgm:presLayoutVars>
      </dgm:prSet>
      <dgm:spPr/>
    </dgm:pt>
    <dgm:pt modelId="{CB724B60-210F-42CD-914C-C6989DC64303}" type="pres">
      <dgm:prSet presAssocID="{21238F53-5074-4353-B150-8C5BD18E68F0}" presName="sibTrans" presStyleCnt="0"/>
      <dgm:spPr/>
    </dgm:pt>
    <dgm:pt modelId="{74B4E5D5-19AB-4924-94AB-BB402B25DE5C}" type="pres">
      <dgm:prSet presAssocID="{AC6CFA82-EE29-4FC0-A6DA-40E24FBFCA91}" presName="compNode" presStyleCnt="0"/>
      <dgm:spPr/>
    </dgm:pt>
    <dgm:pt modelId="{210BE15D-227C-416C-B9CB-B0ED79C3775D}" type="pres">
      <dgm:prSet presAssocID="{AC6CFA82-EE29-4FC0-A6DA-40E24FBFCA91}" presName="bgRect" presStyleLbl="bgShp" presStyleIdx="2" presStyleCnt="3"/>
      <dgm:spPr/>
    </dgm:pt>
    <dgm:pt modelId="{0F4FE83B-F400-4A1D-953C-113E383A1E68}" type="pres">
      <dgm:prSet presAssocID="{AC6CFA82-EE29-4FC0-A6DA-40E24FBFCA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411D04A3-FC20-4CC1-B52D-7890757648C8}" type="pres">
      <dgm:prSet presAssocID="{AC6CFA82-EE29-4FC0-A6DA-40E24FBFCA91}" presName="spaceRect" presStyleCnt="0"/>
      <dgm:spPr/>
    </dgm:pt>
    <dgm:pt modelId="{D158666B-9AB0-4451-A0B5-0697272EB48F}" type="pres">
      <dgm:prSet presAssocID="{AC6CFA82-EE29-4FC0-A6DA-40E24FBFCA9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69FA015-70D5-4679-96AE-EA8AE4A13774}" type="presOf" srcId="{0ADCBD26-DDA3-4FE9-A19C-ADE081B5A36D}" destId="{364E1E84-1085-45E2-A283-650FECFDC1A6}" srcOrd="0" destOrd="0" presId="urn:microsoft.com/office/officeart/2018/2/layout/IconVerticalSolidList"/>
    <dgm:cxn modelId="{079DB747-C24E-4FC5-AC55-47F8ADF9279F}" srcId="{0ADCBD26-DDA3-4FE9-A19C-ADE081B5A36D}" destId="{001CC387-4980-474F-B456-D7D9F1862E0D}" srcOrd="1" destOrd="0" parTransId="{05767070-59FB-450F-8D54-49B9D3A198D4}" sibTransId="{21238F53-5074-4353-B150-8C5BD18E68F0}"/>
    <dgm:cxn modelId="{684C8C55-BFDB-4874-94CF-D6B3BAD51D85}" type="presOf" srcId="{001CC387-4980-474F-B456-D7D9F1862E0D}" destId="{E96C7045-9607-44DD-8B5C-E55A3042127E}" srcOrd="0" destOrd="0" presId="urn:microsoft.com/office/officeart/2018/2/layout/IconVerticalSolidList"/>
    <dgm:cxn modelId="{D34CC455-F260-4A8C-984F-7167D91733F7}" type="presOf" srcId="{AC6CFA82-EE29-4FC0-A6DA-40E24FBFCA91}" destId="{D158666B-9AB0-4451-A0B5-0697272EB48F}" srcOrd="0" destOrd="0" presId="urn:microsoft.com/office/officeart/2018/2/layout/IconVerticalSolidList"/>
    <dgm:cxn modelId="{571D6CA0-FE8F-4359-A484-8C108EE6195E}" srcId="{0ADCBD26-DDA3-4FE9-A19C-ADE081B5A36D}" destId="{41A8B60C-E2E6-4BA4-9239-6230F4A24C3B}" srcOrd="0" destOrd="0" parTransId="{20C3156B-B6FA-4EFF-9070-38EAE5E6D726}" sibTransId="{599DB933-63E3-44D0-A3EC-530F9F861931}"/>
    <dgm:cxn modelId="{2D123FAC-DAF8-4EAA-8E48-0A98580FF5B3}" type="presOf" srcId="{41A8B60C-E2E6-4BA4-9239-6230F4A24C3B}" destId="{D22298E3-51C9-4286-876E-43C6AB8BA403}" srcOrd="0" destOrd="0" presId="urn:microsoft.com/office/officeart/2018/2/layout/IconVerticalSolidList"/>
    <dgm:cxn modelId="{B4C011C5-572A-4DB6-A5C4-ABADEF52F941}" srcId="{0ADCBD26-DDA3-4FE9-A19C-ADE081B5A36D}" destId="{AC6CFA82-EE29-4FC0-A6DA-40E24FBFCA91}" srcOrd="2" destOrd="0" parTransId="{7C80CF31-5B93-4611-B2BA-B42C7DCCB849}" sibTransId="{F9AD64B4-A3C4-486D-AC2A-0E8C7D056C24}"/>
    <dgm:cxn modelId="{8B0BB5A4-2604-4145-B5B1-8A6E4D68255B}" type="presParOf" srcId="{364E1E84-1085-45E2-A283-650FECFDC1A6}" destId="{B7ECF16F-1472-4EE0-AE60-F3E1663031A9}" srcOrd="0" destOrd="0" presId="urn:microsoft.com/office/officeart/2018/2/layout/IconVerticalSolidList"/>
    <dgm:cxn modelId="{F8221917-AD92-41A8-AB52-75805F7C2D25}" type="presParOf" srcId="{B7ECF16F-1472-4EE0-AE60-F3E1663031A9}" destId="{4CFE09D2-6C30-459E-9B39-43ABA280BBE0}" srcOrd="0" destOrd="0" presId="urn:microsoft.com/office/officeart/2018/2/layout/IconVerticalSolidList"/>
    <dgm:cxn modelId="{5C4D5101-7672-4F6E-9ECF-99CA220A0104}" type="presParOf" srcId="{B7ECF16F-1472-4EE0-AE60-F3E1663031A9}" destId="{D7F7F2B6-AE29-422C-8B7D-1C81737A24A8}" srcOrd="1" destOrd="0" presId="urn:microsoft.com/office/officeart/2018/2/layout/IconVerticalSolidList"/>
    <dgm:cxn modelId="{FBCC01F8-A432-41CC-926D-26B676A15A54}" type="presParOf" srcId="{B7ECF16F-1472-4EE0-AE60-F3E1663031A9}" destId="{04A9813D-793A-4B89-8BD6-946B4AD5A405}" srcOrd="2" destOrd="0" presId="urn:microsoft.com/office/officeart/2018/2/layout/IconVerticalSolidList"/>
    <dgm:cxn modelId="{F986B3F3-0116-49A5-A8AA-7998717568B1}" type="presParOf" srcId="{B7ECF16F-1472-4EE0-AE60-F3E1663031A9}" destId="{D22298E3-51C9-4286-876E-43C6AB8BA403}" srcOrd="3" destOrd="0" presId="urn:microsoft.com/office/officeart/2018/2/layout/IconVerticalSolidList"/>
    <dgm:cxn modelId="{4F0069CE-1950-4C4A-9750-CB515D380145}" type="presParOf" srcId="{364E1E84-1085-45E2-A283-650FECFDC1A6}" destId="{ACE70C2F-9259-4F28-8D23-50B610746DC2}" srcOrd="1" destOrd="0" presId="urn:microsoft.com/office/officeart/2018/2/layout/IconVerticalSolidList"/>
    <dgm:cxn modelId="{EF4A7A6C-AAF3-4DAF-9FF5-F24F1A75D317}" type="presParOf" srcId="{364E1E84-1085-45E2-A283-650FECFDC1A6}" destId="{8A879082-9297-4E02-8E5B-3AA2BBE31601}" srcOrd="2" destOrd="0" presId="urn:microsoft.com/office/officeart/2018/2/layout/IconVerticalSolidList"/>
    <dgm:cxn modelId="{F46617F7-E881-4A4A-8C89-FF72AB4E4196}" type="presParOf" srcId="{8A879082-9297-4E02-8E5B-3AA2BBE31601}" destId="{799FCD7B-2608-4ABF-9ED1-B7FF5F9F98F2}" srcOrd="0" destOrd="0" presId="urn:microsoft.com/office/officeart/2018/2/layout/IconVerticalSolidList"/>
    <dgm:cxn modelId="{E178A788-198A-4F71-8542-FA35828E38DF}" type="presParOf" srcId="{8A879082-9297-4E02-8E5B-3AA2BBE31601}" destId="{93F6A38A-C377-460F-BDA4-152553C71F29}" srcOrd="1" destOrd="0" presId="urn:microsoft.com/office/officeart/2018/2/layout/IconVerticalSolidList"/>
    <dgm:cxn modelId="{5E3A84DE-06C1-4F3F-B153-239F7C1D663C}" type="presParOf" srcId="{8A879082-9297-4E02-8E5B-3AA2BBE31601}" destId="{3E23FE8A-3E86-4B1D-850F-F160EBC78BA3}" srcOrd="2" destOrd="0" presId="urn:microsoft.com/office/officeart/2018/2/layout/IconVerticalSolidList"/>
    <dgm:cxn modelId="{3BC6533E-97A0-4004-AF36-E02D9D789CA7}" type="presParOf" srcId="{8A879082-9297-4E02-8E5B-3AA2BBE31601}" destId="{E96C7045-9607-44DD-8B5C-E55A3042127E}" srcOrd="3" destOrd="0" presId="urn:microsoft.com/office/officeart/2018/2/layout/IconVerticalSolidList"/>
    <dgm:cxn modelId="{4E260AC9-5A0C-491A-82DF-88C2776222AE}" type="presParOf" srcId="{364E1E84-1085-45E2-A283-650FECFDC1A6}" destId="{CB724B60-210F-42CD-914C-C6989DC64303}" srcOrd="3" destOrd="0" presId="urn:microsoft.com/office/officeart/2018/2/layout/IconVerticalSolidList"/>
    <dgm:cxn modelId="{82ED5987-DA8A-4608-B3B4-C60EC12DB991}" type="presParOf" srcId="{364E1E84-1085-45E2-A283-650FECFDC1A6}" destId="{74B4E5D5-19AB-4924-94AB-BB402B25DE5C}" srcOrd="4" destOrd="0" presId="urn:microsoft.com/office/officeart/2018/2/layout/IconVerticalSolidList"/>
    <dgm:cxn modelId="{02362375-6566-415C-A024-12EAD1303A63}" type="presParOf" srcId="{74B4E5D5-19AB-4924-94AB-BB402B25DE5C}" destId="{210BE15D-227C-416C-B9CB-B0ED79C3775D}" srcOrd="0" destOrd="0" presId="urn:microsoft.com/office/officeart/2018/2/layout/IconVerticalSolidList"/>
    <dgm:cxn modelId="{09D05D8F-8F4C-4C54-B6A5-6B98EC2874CD}" type="presParOf" srcId="{74B4E5D5-19AB-4924-94AB-BB402B25DE5C}" destId="{0F4FE83B-F400-4A1D-953C-113E383A1E68}" srcOrd="1" destOrd="0" presId="urn:microsoft.com/office/officeart/2018/2/layout/IconVerticalSolidList"/>
    <dgm:cxn modelId="{8E5E3372-7495-4DAE-AE86-47DA0BDF9E77}" type="presParOf" srcId="{74B4E5D5-19AB-4924-94AB-BB402B25DE5C}" destId="{411D04A3-FC20-4CC1-B52D-7890757648C8}" srcOrd="2" destOrd="0" presId="urn:microsoft.com/office/officeart/2018/2/layout/IconVerticalSolidList"/>
    <dgm:cxn modelId="{BAF0D57F-B555-4251-A842-920B1B58F9AF}" type="presParOf" srcId="{74B4E5D5-19AB-4924-94AB-BB402B25DE5C}" destId="{D158666B-9AB0-4451-A0B5-0697272EB4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E09D2-6C30-459E-9B39-43ABA280BBE0}">
      <dsp:nvSpPr>
        <dsp:cNvPr id="0" name=""/>
        <dsp:cNvSpPr/>
      </dsp:nvSpPr>
      <dsp:spPr>
        <a:xfrm>
          <a:off x="0" y="545"/>
          <a:ext cx="6451943" cy="12762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7F2B6-AE29-422C-8B7D-1C81737A24A8}">
      <dsp:nvSpPr>
        <dsp:cNvPr id="0" name=""/>
        <dsp:cNvSpPr/>
      </dsp:nvSpPr>
      <dsp:spPr>
        <a:xfrm>
          <a:off x="386058" y="287696"/>
          <a:ext cx="701925" cy="7019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298E3-51C9-4286-876E-43C6AB8BA403}">
      <dsp:nvSpPr>
        <dsp:cNvPr id="0" name=""/>
        <dsp:cNvSpPr/>
      </dsp:nvSpPr>
      <dsp:spPr>
        <a:xfrm>
          <a:off x="1474042" y="545"/>
          <a:ext cx="4977900" cy="1276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67" tIns="135067" rIns="135067" bIns="1350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Crop Image</a:t>
          </a:r>
        </a:p>
      </dsp:txBody>
      <dsp:txXfrm>
        <a:off x="1474042" y="545"/>
        <a:ext cx="4977900" cy="1276227"/>
      </dsp:txXfrm>
    </dsp:sp>
    <dsp:sp modelId="{799FCD7B-2608-4ABF-9ED1-B7FF5F9F98F2}">
      <dsp:nvSpPr>
        <dsp:cNvPr id="0" name=""/>
        <dsp:cNvSpPr/>
      </dsp:nvSpPr>
      <dsp:spPr>
        <a:xfrm>
          <a:off x="0" y="1595829"/>
          <a:ext cx="6451943" cy="12762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6A38A-C377-460F-BDA4-152553C71F29}">
      <dsp:nvSpPr>
        <dsp:cNvPr id="0" name=""/>
        <dsp:cNvSpPr/>
      </dsp:nvSpPr>
      <dsp:spPr>
        <a:xfrm>
          <a:off x="386058" y="1882980"/>
          <a:ext cx="701925" cy="7019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C7045-9607-44DD-8B5C-E55A3042127E}">
      <dsp:nvSpPr>
        <dsp:cNvPr id="0" name=""/>
        <dsp:cNvSpPr/>
      </dsp:nvSpPr>
      <dsp:spPr>
        <a:xfrm>
          <a:off x="1474042" y="1595829"/>
          <a:ext cx="4977900" cy="1276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67" tIns="135067" rIns="135067" bIns="1350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Resize Image</a:t>
          </a:r>
        </a:p>
      </dsp:txBody>
      <dsp:txXfrm>
        <a:off x="1474042" y="1595829"/>
        <a:ext cx="4977900" cy="1276227"/>
      </dsp:txXfrm>
    </dsp:sp>
    <dsp:sp modelId="{210BE15D-227C-416C-B9CB-B0ED79C3775D}">
      <dsp:nvSpPr>
        <dsp:cNvPr id="0" name=""/>
        <dsp:cNvSpPr/>
      </dsp:nvSpPr>
      <dsp:spPr>
        <a:xfrm>
          <a:off x="0" y="3191114"/>
          <a:ext cx="6451943" cy="12762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FE83B-F400-4A1D-953C-113E383A1E68}">
      <dsp:nvSpPr>
        <dsp:cNvPr id="0" name=""/>
        <dsp:cNvSpPr/>
      </dsp:nvSpPr>
      <dsp:spPr>
        <a:xfrm>
          <a:off x="386058" y="3478265"/>
          <a:ext cx="701925" cy="7019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8666B-9AB0-4451-A0B5-0697272EB48F}">
      <dsp:nvSpPr>
        <dsp:cNvPr id="0" name=""/>
        <dsp:cNvSpPr/>
      </dsp:nvSpPr>
      <dsp:spPr>
        <a:xfrm>
          <a:off x="1474042" y="3191114"/>
          <a:ext cx="4977900" cy="1276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67" tIns="135067" rIns="135067" bIns="1350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Save for the Web</a:t>
          </a:r>
        </a:p>
      </dsp:txBody>
      <dsp:txXfrm>
        <a:off x="1474042" y="3191114"/>
        <a:ext cx="4977900" cy="1276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263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 1 and Photoshop</a:t>
            </a:r>
          </a:p>
        </p:txBody>
      </p:sp>
    </p:spTree>
    <p:extLst>
      <p:ext uri="{BB962C8B-B14F-4D97-AF65-F5344CB8AC3E}">
        <p14:creationId xmlns:p14="http://schemas.microsoft.com/office/powerpoint/2010/main" val="318792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075-B326-42AD-B2EB-F413B2DB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pic>
        <p:nvPicPr>
          <p:cNvPr id="5" name="Content Placeholder 4" descr="A blurry photo of a sign&#10;&#10;Description automatically generated">
            <a:extLst>
              <a:ext uri="{FF2B5EF4-FFF2-40B4-BE49-F238E27FC236}">
                <a16:creationId xmlns:a16="http://schemas.microsoft.com/office/drawing/2014/main" id="{A6455CE8-147B-42D8-983C-099ABF9CA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644" y="1727797"/>
            <a:ext cx="7426712" cy="4721321"/>
          </a:xfrm>
        </p:spPr>
      </p:pic>
    </p:spTree>
    <p:extLst>
      <p:ext uri="{BB962C8B-B14F-4D97-AF65-F5344CB8AC3E}">
        <p14:creationId xmlns:p14="http://schemas.microsoft.com/office/powerpoint/2010/main" val="302987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7AE1-3B6B-4875-A11E-8D350B5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Colors</a:t>
            </a:r>
          </a:p>
        </p:txBody>
      </p:sp>
      <p:pic>
        <p:nvPicPr>
          <p:cNvPr id="20" name="Content Placeholder 19" descr="A close up of a toy&#10;&#10;Description automatically generated">
            <a:extLst>
              <a:ext uri="{FF2B5EF4-FFF2-40B4-BE49-F238E27FC236}">
                <a16:creationId xmlns:a16="http://schemas.microsoft.com/office/drawing/2014/main" id="{AE2FF09D-3F91-441F-9F1B-A881CB69E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868" y="2409093"/>
            <a:ext cx="5292130" cy="297682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1D4028-05A6-4375-B071-407C2518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37" y="2409093"/>
            <a:ext cx="5301107" cy="29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1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6A01-00CB-4ACC-B9A4-C82C73C5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Colors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81F881-0B60-474E-8FCA-3528DA3A2B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181431"/>
              </p:ext>
            </p:extLst>
          </p:nvPr>
        </p:nvGraphicFramePr>
        <p:xfrm>
          <a:off x="2580444" y="1812189"/>
          <a:ext cx="7000631" cy="4436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231520" imgH="3314160" progId="">
                  <p:embed/>
                </p:oleObj>
              </mc:Choice>
              <mc:Fallback>
                <p:oleObj r:id="rId2" imgW="5231520" imgH="3314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281F881-0B60-474E-8FCA-3528DA3A2B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80444" y="1812189"/>
                        <a:ext cx="7000631" cy="4436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63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F484-52C8-E43B-D536-5D69A133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Type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41E9-D6FC-A6F5-F7D1-91F88F048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500" y="2209800"/>
            <a:ext cx="2631549" cy="2665267"/>
          </a:xfrm>
        </p:spPr>
        <p:txBody>
          <a:bodyPr/>
          <a:lstStyle/>
          <a:p>
            <a:pPr marL="45720" indent="0">
              <a:buNone/>
            </a:pPr>
            <a:r>
              <a:rPr lang="en-US" b="1" dirty="0"/>
              <a:t>JPG (or JPEG)</a:t>
            </a:r>
          </a:p>
          <a:p>
            <a:r>
              <a:rPr lang="en-US" dirty="0"/>
              <a:t>Unlimited colors</a:t>
            </a:r>
          </a:p>
          <a:p>
            <a:r>
              <a:rPr lang="en-US" dirty="0"/>
              <a:t>Primarily photos</a:t>
            </a:r>
          </a:p>
          <a:p>
            <a:r>
              <a:rPr lang="en-US" dirty="0"/>
              <a:t>No transparency (must be rectangular)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05E6739-E6BA-9983-AB3D-C9DC5B66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32" y="4186598"/>
            <a:ext cx="1731818" cy="17318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3967A-0862-826E-CBD2-DE9EC163C091}"/>
              </a:ext>
            </a:extLst>
          </p:cNvPr>
          <p:cNvSpPr txBox="1">
            <a:spLocks/>
          </p:cNvSpPr>
          <p:nvPr/>
        </p:nvSpPr>
        <p:spPr>
          <a:xfrm>
            <a:off x="1295400" y="2209800"/>
            <a:ext cx="2477655" cy="2339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b="1" dirty="0"/>
              <a:t>GIF</a:t>
            </a:r>
          </a:p>
          <a:p>
            <a:r>
              <a:rPr lang="en-US" dirty="0"/>
              <a:t>Fewer colors</a:t>
            </a:r>
          </a:p>
          <a:p>
            <a:r>
              <a:rPr lang="en-US" dirty="0"/>
              <a:t>Animation</a:t>
            </a:r>
          </a:p>
          <a:p>
            <a:r>
              <a:rPr lang="en-US" dirty="0"/>
              <a:t>Transparency</a:t>
            </a:r>
          </a:p>
        </p:txBody>
      </p:sp>
      <p:pic>
        <p:nvPicPr>
          <p:cNvPr id="10" name="Picture 9" descr="A trays of ice cream&#10;&#10;Description automatically generated">
            <a:extLst>
              <a:ext uri="{FF2B5EF4-FFF2-40B4-BE49-F238E27FC236}">
                <a16:creationId xmlns:a16="http://schemas.microsoft.com/office/drawing/2014/main" id="{4B652237-774F-82A7-44B7-2D15EB5C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790" y="2393949"/>
            <a:ext cx="3721677" cy="24811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24867C-435C-1E4F-A10D-6A511648F275}"/>
              </a:ext>
            </a:extLst>
          </p:cNvPr>
          <p:cNvCxnSpPr/>
          <p:nvPr/>
        </p:nvCxnSpPr>
        <p:spPr>
          <a:xfrm>
            <a:off x="4211782" y="2209800"/>
            <a:ext cx="0" cy="246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033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F484-52C8-E43B-D536-5D69A133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Type Examples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3967A-0862-826E-CBD2-DE9EC163C091}"/>
              </a:ext>
            </a:extLst>
          </p:cNvPr>
          <p:cNvSpPr txBox="1">
            <a:spLocks/>
          </p:cNvSpPr>
          <p:nvPr/>
        </p:nvSpPr>
        <p:spPr>
          <a:xfrm>
            <a:off x="1295400" y="2209800"/>
            <a:ext cx="2477655" cy="2665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b="1" dirty="0"/>
              <a:t>PNG</a:t>
            </a:r>
          </a:p>
          <a:p>
            <a:r>
              <a:rPr lang="en-US" dirty="0"/>
              <a:t>Millions of colors</a:t>
            </a:r>
          </a:p>
          <a:p>
            <a:r>
              <a:rPr lang="en-US" dirty="0"/>
              <a:t>No animation</a:t>
            </a:r>
          </a:p>
          <a:p>
            <a:r>
              <a:rPr lang="en-US" dirty="0"/>
              <a:t>Transparency</a:t>
            </a:r>
          </a:p>
        </p:txBody>
      </p:sp>
      <p:pic>
        <p:nvPicPr>
          <p:cNvPr id="6" name="Picture 5" descr="A cheetah standing on a black background&#10;&#10;Description automatically generated">
            <a:extLst>
              <a:ext uri="{FF2B5EF4-FFF2-40B4-BE49-F238E27FC236}">
                <a16:creationId xmlns:a16="http://schemas.microsoft.com/office/drawing/2014/main" id="{C902C0AE-2B2B-750A-6F73-E792B51F8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883" y="1651958"/>
            <a:ext cx="3982699" cy="4097427"/>
          </a:xfrm>
          <a:prstGeom prst="rect">
            <a:avLst/>
          </a:prstGeom>
        </p:spPr>
      </p:pic>
      <p:pic>
        <p:nvPicPr>
          <p:cNvPr id="12" name="Picture 11" descr="A rainbow colored circle with black background&#10;&#10;Description automatically generated">
            <a:extLst>
              <a:ext uri="{FF2B5EF4-FFF2-40B4-BE49-F238E27FC236}">
                <a16:creationId xmlns:a16="http://schemas.microsoft.com/office/drawing/2014/main" id="{AC8FCEB6-268C-31E0-71A8-DC64F8F7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611" y="2104158"/>
            <a:ext cx="2770909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30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F484-52C8-E43B-D536-5D69A133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Type Examples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3967A-0862-826E-CBD2-DE9EC163C091}"/>
              </a:ext>
            </a:extLst>
          </p:cNvPr>
          <p:cNvSpPr txBox="1">
            <a:spLocks/>
          </p:cNvSpPr>
          <p:nvPr/>
        </p:nvSpPr>
        <p:spPr>
          <a:xfrm>
            <a:off x="1295400" y="2209801"/>
            <a:ext cx="4380347" cy="3525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b="1" dirty="0"/>
              <a:t>SVG</a:t>
            </a:r>
          </a:p>
          <a:p>
            <a:r>
              <a:rPr lang="en-US" dirty="0"/>
              <a:t>“Scalable Vector Graphic”</a:t>
            </a:r>
          </a:p>
          <a:p>
            <a:r>
              <a:rPr lang="en-US" dirty="0"/>
              <a:t>Millions of colors</a:t>
            </a:r>
          </a:p>
          <a:p>
            <a:r>
              <a:rPr lang="en-US" dirty="0"/>
              <a:t>No animation</a:t>
            </a:r>
          </a:p>
          <a:p>
            <a:r>
              <a:rPr lang="en-US" dirty="0"/>
              <a:t>Transparency</a:t>
            </a:r>
          </a:p>
          <a:p>
            <a:r>
              <a:rPr lang="en-US" dirty="0"/>
              <a:t>Solid color images, not meant for gradient images (like photos)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D394C12-A554-94E1-ACB3-6A4B761C7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254" y="2209800"/>
            <a:ext cx="4234874" cy="6616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E0C2C91-7752-80B2-9760-14AAA99CB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7795" y="3635521"/>
            <a:ext cx="3191792" cy="9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0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Sizes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2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86532B-5A3E-44A5-A0C2-22A0DB316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211EB-1A4C-4FBC-9B9B-F3FD2692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609600"/>
            <a:ext cx="6993914" cy="1356360"/>
          </a:xfrm>
        </p:spPr>
        <p:txBody>
          <a:bodyPr>
            <a:normAutofit/>
          </a:bodyPr>
          <a:lstStyle/>
          <a:p>
            <a:r>
              <a:rPr lang="en-US"/>
              <a:t>Pixels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A281A-1AB0-40CD-A367-185FEE88B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64" y="2057400"/>
            <a:ext cx="6184390" cy="4038600"/>
          </a:xfrm>
        </p:spPr>
        <p:txBody>
          <a:bodyPr>
            <a:normAutofit/>
          </a:bodyPr>
          <a:lstStyle/>
          <a:p>
            <a:r>
              <a:rPr lang="en-US" dirty="0"/>
              <a:t>This emoji is made up of dots of color</a:t>
            </a:r>
          </a:p>
          <a:p>
            <a:r>
              <a:rPr lang="en-US" dirty="0"/>
              <a:t>A pixel is one dot in an image</a:t>
            </a:r>
          </a:p>
          <a:p>
            <a:r>
              <a:rPr lang="en-US" dirty="0"/>
              <a:t>There are 72 pixels per inch on a screen</a:t>
            </a:r>
          </a:p>
          <a:p>
            <a:r>
              <a:rPr lang="en-US" dirty="0"/>
              <a:t>The number of pixels per inch is abbreviated PPI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5D176-CB0C-4F25-A3CE-450D5132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181" y="1524000"/>
            <a:ext cx="4572000" cy="457200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8095221-61A2-4581-9849-3EFEF117E2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942416"/>
              </p:ext>
            </p:extLst>
          </p:nvPr>
        </p:nvGraphicFramePr>
        <p:xfrm>
          <a:off x="6093460" y="2222420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57200" imgH="457200" progId="">
                  <p:embed/>
                </p:oleObj>
              </mc:Choice>
              <mc:Fallback>
                <p:oleObj r:id="rId3" imgW="457200" imgH="45720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8095221-61A2-4581-9849-3EFEF117E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3460" y="2222420"/>
                        <a:ext cx="457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032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A3B1-C2F6-4B13-8F82-F348D2D0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AC18-E63C-4327-8388-47A0447F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534" y="2552280"/>
            <a:ext cx="5734257" cy="411983"/>
          </a:xfrm>
        </p:spPr>
        <p:txBody>
          <a:bodyPr>
            <a:normAutofit fontScale="92500"/>
          </a:bodyPr>
          <a:lstStyle/>
          <a:p>
            <a:pPr marL="45720" indent="0" algn="ctr">
              <a:buNone/>
            </a:pPr>
            <a:r>
              <a:rPr lang="en-US" dirty="0"/>
              <a:t>|------------------------- width -------------------------|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770DBE-3559-4936-B83E-B2AE54DE3F20}"/>
              </a:ext>
            </a:extLst>
          </p:cNvPr>
          <p:cNvSpPr/>
          <p:nvPr/>
        </p:nvSpPr>
        <p:spPr>
          <a:xfrm>
            <a:off x="3533670" y="2964264"/>
            <a:ext cx="5124659" cy="2532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4B01FA-0636-468F-AA79-B6F1F691DDD1}"/>
              </a:ext>
            </a:extLst>
          </p:cNvPr>
          <p:cNvSpPr txBox="1">
            <a:spLocks/>
          </p:cNvSpPr>
          <p:nvPr/>
        </p:nvSpPr>
        <p:spPr>
          <a:xfrm rot="16200000">
            <a:off x="2001299" y="4051160"/>
            <a:ext cx="2602523" cy="288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US" sz="1600" dirty="0"/>
              <a:t>|------------ height ------------|</a:t>
            </a:r>
          </a:p>
        </p:txBody>
      </p:sp>
    </p:spTree>
    <p:extLst>
      <p:ext uri="{BB962C8B-B14F-4D97-AF65-F5344CB8AC3E}">
        <p14:creationId xmlns:p14="http://schemas.microsoft.com/office/powerpoint/2010/main" val="2622604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9BB0-084D-4B8A-A312-2E077377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Pixelated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6D914-7CCA-4291-B0DD-20BD8662BF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11" y="2988573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84B37-1FD5-42C4-A017-C9F94722D8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6948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29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Exam 1 Review</a:t>
            </a:r>
          </a:p>
          <a:p>
            <a:r>
              <a:rPr lang="en-US" dirty="0"/>
              <a:t>Image Types</a:t>
            </a:r>
          </a:p>
          <a:p>
            <a:r>
              <a:rPr lang="en-US" dirty="0"/>
              <a:t>Image Sizes</a:t>
            </a:r>
          </a:p>
          <a:p>
            <a:r>
              <a:rPr lang="en-US" dirty="0"/>
              <a:t>Photoshop Walk Through</a:t>
            </a:r>
          </a:p>
        </p:txBody>
      </p:sp>
    </p:spTree>
    <p:extLst>
      <p:ext uri="{BB962C8B-B14F-4D97-AF65-F5344CB8AC3E}">
        <p14:creationId xmlns:p14="http://schemas.microsoft.com/office/powerpoint/2010/main" val="49176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Look and Feel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3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936A-525C-6D9F-EA4E-16C7B76D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can define the mood of a 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D321C-A833-A20C-2208-25AF0CC51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Relaxing Coffee 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4F27C-9416-817C-C870-7620DDFAF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Helpful business systems</a:t>
            </a:r>
          </a:p>
        </p:txBody>
      </p:sp>
      <p:pic>
        <p:nvPicPr>
          <p:cNvPr id="1026" name="Picture 2" descr="The People vs. Coffee landing page, showing the logo and two call-to-action (CTA) buttons over a background photo of three to-go coffee cups and baked goods on a counter.">
            <a:extLst>
              <a:ext uri="{FF2B5EF4-FFF2-40B4-BE49-F238E27FC236}">
                <a16:creationId xmlns:a16="http://schemas.microsoft.com/office/drawing/2014/main" id="{498E378D-276D-5C9B-4FE8-5D2069E57D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67520"/>
            <a:ext cx="4754563" cy="289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“What makes us tick” section of the Bring on Monday website with a bright-blue background and a photo of a hand doing the shaka sign.">
            <a:extLst>
              <a:ext uri="{FF2B5EF4-FFF2-40B4-BE49-F238E27FC236}">
                <a16:creationId xmlns:a16="http://schemas.microsoft.com/office/drawing/2014/main" id="{47D0D7EF-4203-59C6-36A9-59A76C17087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8" y="2962932"/>
            <a:ext cx="4754562" cy="289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6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936A-525C-6D9F-EA4E-16C7B76D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can define the mood of a 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D321C-A833-A20C-2208-25AF0CC51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Upscale nightclub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4F27C-9416-817C-C870-7620DDFAF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Online clothing outlet</a:t>
            </a:r>
          </a:p>
        </p:txBody>
      </p:sp>
      <p:pic>
        <p:nvPicPr>
          <p:cNvPr id="2050" name="Picture 2" descr="Bar Forty-Five webpage showing photos of the bar’s interior.">
            <a:extLst>
              <a:ext uri="{FF2B5EF4-FFF2-40B4-BE49-F238E27FC236}">
                <a16:creationId xmlns:a16="http://schemas.microsoft.com/office/drawing/2014/main" id="{83DD0EDF-D5E1-35BE-BF97-7A889ED48B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05253"/>
            <a:ext cx="4754563" cy="28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57E34A-EE9E-3F96-424D-D342C65820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94297" y="2719388"/>
            <a:ext cx="3904043" cy="3382962"/>
          </a:xfrm>
        </p:spPr>
      </p:pic>
    </p:spTree>
    <p:extLst>
      <p:ext uri="{BB962C8B-B14F-4D97-AF65-F5344CB8AC3E}">
        <p14:creationId xmlns:p14="http://schemas.microsoft.com/office/powerpoint/2010/main" val="131839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Walk Through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1784196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7DF5-B8E5-4E3D-86A0-B6A1A4C3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364378" cy="5606143"/>
          </a:xfrm>
        </p:spPr>
        <p:txBody>
          <a:bodyPr>
            <a:normAutofit/>
          </a:bodyPr>
          <a:lstStyle/>
          <a:p>
            <a:r>
              <a:rPr lang="en-US" sz="4800"/>
              <a:t>Photoshop Walk Through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6D0C21-A171-43FA-AD7D-1E3BDDCF3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811649"/>
              </p:ext>
            </p:extLst>
          </p:nvPr>
        </p:nvGraphicFramePr>
        <p:xfrm>
          <a:off x="4545013" y="1199858"/>
          <a:ext cx="6451943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0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5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7DF5-B8E5-4E3D-86A0-B6A1A4C3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71B7-50BC-4759-A819-1E845BB3A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Exam Guide</a:t>
            </a:r>
          </a:p>
          <a:p>
            <a:r>
              <a:rPr lang="en-US" dirty="0"/>
              <a:t>Question Sheet</a:t>
            </a:r>
          </a:p>
          <a:p>
            <a:r>
              <a:rPr lang="en-US" dirty="0"/>
              <a:t>Syntax Sheet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2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7DF5-B8E5-4E3D-86A0-B6A1A4C3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Sample Short Answer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71B7-50BC-4759-A819-1E845BB3A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Write HTML code that produces the following in your web browser:</a:t>
            </a:r>
          </a:p>
          <a:p>
            <a:pPr marL="45720" indent="0">
              <a:buNone/>
            </a:pPr>
            <a:endParaRPr lang="en-US" dirty="0"/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Oranges</a:t>
            </a:r>
          </a:p>
          <a:p>
            <a:pPr marL="502920" indent="-457200">
              <a:buFont typeface="+mj-lt"/>
              <a:buAutoNum type="arabicPeriod"/>
            </a:pPr>
            <a:r>
              <a:rPr lang="en-US" b="1" dirty="0"/>
              <a:t>Apples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Bananas</a:t>
            </a:r>
          </a:p>
        </p:txBody>
      </p:sp>
    </p:spTree>
    <p:extLst>
      <p:ext uri="{BB962C8B-B14F-4D97-AF65-F5344CB8AC3E}">
        <p14:creationId xmlns:p14="http://schemas.microsoft.com/office/powerpoint/2010/main" val="103628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7DF5-B8E5-4E3D-86A0-B6A1A4C3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Kahoot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71B7-50BC-4759-A819-1E845BB3A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246517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Link is in Blackboard under Unit 05 &gt; Exam: Wednesday &gt; Kahoot Quiz</a:t>
            </a:r>
          </a:p>
        </p:txBody>
      </p:sp>
    </p:spTree>
    <p:extLst>
      <p:ext uri="{BB962C8B-B14F-4D97-AF65-F5344CB8AC3E}">
        <p14:creationId xmlns:p14="http://schemas.microsoft.com/office/powerpoint/2010/main" val="424270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4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20431-3777-4A0C-AC14-585D5083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3418A-BC13-49A9-B270-301939886FA6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132162" y="1965960"/>
            <a:ext cx="9897195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5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075-B326-42AD-B2EB-F413B2DB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</p:txBody>
      </p:sp>
      <p:pic>
        <p:nvPicPr>
          <p:cNvPr id="7" name="Content Placeholder 6" descr="A picture containing shirt, player, photo, person&#10;&#10;Description automatically generated">
            <a:extLst>
              <a:ext uri="{FF2B5EF4-FFF2-40B4-BE49-F238E27FC236}">
                <a16:creationId xmlns:a16="http://schemas.microsoft.com/office/drawing/2014/main" id="{23AA7D54-2D8B-4991-9883-FD8FA0891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3990" y="2057400"/>
            <a:ext cx="6790683" cy="4038600"/>
          </a:xfrm>
        </p:spPr>
      </p:pic>
    </p:spTree>
    <p:extLst>
      <p:ext uri="{BB962C8B-B14F-4D97-AF65-F5344CB8AC3E}">
        <p14:creationId xmlns:p14="http://schemas.microsoft.com/office/powerpoint/2010/main" val="80927095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Metadata/LabelInfo.xml><?xml version="1.0" encoding="utf-8"?>
<clbl:labelList xmlns:clbl="http://schemas.microsoft.com/office/2020/mipLabelMetadata">
  <clbl:label id="{4278a402-1a9e-4eb9-8414-ffb55a5fcf1e}" enabled="0" method="" siteId="{4278a402-1a9e-4eb9-8414-ffb55a5fc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235</Words>
  <Application>Microsoft Office PowerPoint</Application>
  <PresentationFormat>Widescreen</PresentationFormat>
  <Paragraphs>71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Corbel</vt:lpstr>
      <vt:lpstr>Basis</vt:lpstr>
      <vt:lpstr>ist 263</vt:lpstr>
      <vt:lpstr>Agenda</vt:lpstr>
      <vt:lpstr>Exam Review</vt:lpstr>
      <vt:lpstr>Review</vt:lpstr>
      <vt:lpstr>Review – Sample Short Answer Code</vt:lpstr>
      <vt:lpstr>Review – Kahoot Quiz</vt:lpstr>
      <vt:lpstr>Image Types</vt:lpstr>
      <vt:lpstr>The Formats</vt:lpstr>
      <vt:lpstr>Transparency</vt:lpstr>
      <vt:lpstr>Transparency</vt:lpstr>
      <vt:lpstr>Number of Colors</vt:lpstr>
      <vt:lpstr>Number of Colors </vt:lpstr>
      <vt:lpstr>Image Type Examples</vt:lpstr>
      <vt:lpstr>Image Type Examples</vt:lpstr>
      <vt:lpstr>Image Type Examples</vt:lpstr>
      <vt:lpstr>Image Sizes</vt:lpstr>
      <vt:lpstr>Pixels</vt:lpstr>
      <vt:lpstr>Dimensions</vt:lpstr>
      <vt:lpstr>Pixelated Image</vt:lpstr>
      <vt:lpstr>Image Look and Feel</vt:lpstr>
      <vt:lpstr>Images can define the mood of a site</vt:lpstr>
      <vt:lpstr>Images can define the mood of a site</vt:lpstr>
      <vt:lpstr>Photoshop Walk Through</vt:lpstr>
      <vt:lpstr>Photoshop Walk 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263</dc:title>
  <dc:creator>L F</dc:creator>
  <cp:lastModifiedBy>Paul E Opel</cp:lastModifiedBy>
  <cp:revision>19</cp:revision>
  <dcterms:created xsi:type="dcterms:W3CDTF">2020-09-10T18:50:12Z</dcterms:created>
  <dcterms:modified xsi:type="dcterms:W3CDTF">2025-02-15T19:33:41Z</dcterms:modified>
</cp:coreProperties>
</file>